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83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BA6F91-C4F4-471C-BC04-8414A6083BDA}" v="3" dt="2025-12-12T13:14:18.6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1310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a sentence using a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superlative adjective comparing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Emile, Aimee and Scrambler?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“Scrambler is the tallest of Scrambler, Aimee and Emile.”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3898" y="4612922"/>
            <a:ext cx="1631994" cy="2023497"/>
          </a:xfrm>
          <a:prstGeom prst="rect">
            <a:avLst/>
          </a:prstGeom>
        </p:spPr>
      </p:pic>
      <p:sp>
        <p:nvSpPr>
          <p:cNvPr id="9" name="Rectangle: Rounded Corners 8">
            <a:hlinkClick r:id="rId4"/>
            <a:extLst>
              <a:ext uri="{FF2B5EF4-FFF2-40B4-BE49-F238E27FC236}">
                <a16:creationId xmlns:a16="http://schemas.microsoft.com/office/drawing/2014/main" id="{EB718BE9-E6D2-3AF9-BD71-7778940D262F}"/>
              </a:ext>
            </a:extLst>
          </p:cNvPr>
          <p:cNvSpPr/>
          <p:nvPr/>
        </p:nvSpPr>
        <p:spPr>
          <a:xfrm>
            <a:off x="5366305" y="5938029"/>
            <a:ext cx="3492065" cy="54813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4.58333E-6 1.11111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190038"/>
          <a:ext cx="12192000" cy="60463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829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9889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39913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136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51906">
                <a:tc>
                  <a:txBody>
                    <a:bodyPr/>
                    <a:lstStyle/>
                    <a:p>
                      <a:r>
                        <a:rPr lang="en-GB" sz="2400" dirty="0"/>
                        <a:t>Adjectives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/>
                        <a:t>Example</a:t>
                      </a:r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264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Introduction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Gadjective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5264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5619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52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8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9639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comparative adjective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comparative adjective!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big cat is faster than the small dog.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GCompAdj1, GCompAdj2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9407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word is the comparative form?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Select the comparative form of the adjective below: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Small/smaller/smallest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GCompAdjectives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486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superlative adjective!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superlative adjective!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big cat is the fastest animal.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GSupAdj1, GSupAdj2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576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word is the superlative form?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Select the superlative form of the adjective below: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Small/smaller/smallest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GSupAdjectives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276973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</Words>
  <Application>Microsoft Office PowerPoint</Application>
  <PresentationFormat>Widescreen</PresentationFormat>
  <Paragraphs>52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2025-12-22T09:38:14Z</dcterms:modified>
</cp:coreProperties>
</file>